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7DA4-C856-46C2-816D-54C0119B419D}" type="datetimeFigureOut">
              <a:rPr lang="en-US" smtClean="0"/>
              <a:t>2/27/2009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9DFC463-A105-4D65-B1C7-55DAA15A562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7DA4-C856-46C2-816D-54C0119B419D}" type="datetimeFigureOut">
              <a:rPr lang="en-US" smtClean="0"/>
              <a:t>2/27/2009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FC463-A105-4D65-B1C7-55DAA15A56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7DA4-C856-46C2-816D-54C0119B419D}" type="datetimeFigureOut">
              <a:rPr lang="en-US" smtClean="0"/>
              <a:t>2/27/2009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FC463-A105-4D65-B1C7-55DAA15A56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7DA4-C856-46C2-816D-54C0119B419D}" type="datetimeFigureOut">
              <a:rPr lang="en-US" smtClean="0"/>
              <a:t>2/27/2009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FC463-A105-4D65-B1C7-55DAA15A562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7DA4-C856-46C2-816D-54C0119B419D}" type="datetimeFigureOut">
              <a:rPr lang="en-US" smtClean="0"/>
              <a:t>2/27/2009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9DFC463-A105-4D65-B1C7-55DAA15A562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7DA4-C856-46C2-816D-54C0119B419D}" type="datetimeFigureOut">
              <a:rPr lang="en-US" smtClean="0"/>
              <a:t>2/27/2009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FC463-A105-4D65-B1C7-55DAA15A562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7DA4-C856-46C2-816D-54C0119B419D}" type="datetimeFigureOut">
              <a:rPr lang="en-US" smtClean="0"/>
              <a:t>2/27/2009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FC463-A105-4D65-B1C7-55DAA15A562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7DA4-C856-46C2-816D-54C0119B419D}" type="datetimeFigureOut">
              <a:rPr lang="en-US" smtClean="0"/>
              <a:t>2/27/2009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FC463-A105-4D65-B1C7-55DAA15A56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7DA4-C856-46C2-816D-54C0119B419D}" type="datetimeFigureOut">
              <a:rPr lang="en-US" smtClean="0"/>
              <a:t>2/27/2009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FC463-A105-4D65-B1C7-55DAA15A56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7DA4-C856-46C2-816D-54C0119B419D}" type="datetimeFigureOut">
              <a:rPr lang="en-US" smtClean="0"/>
              <a:t>2/27/2009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FC463-A105-4D65-B1C7-55DAA15A562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7DA4-C856-46C2-816D-54C0119B419D}" type="datetimeFigureOut">
              <a:rPr lang="en-US" smtClean="0"/>
              <a:t>2/27/2009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9DFC463-A105-4D65-B1C7-55DAA15A562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66F7DA4-C856-46C2-816D-54C0119B419D}" type="datetimeFigureOut">
              <a:rPr lang="en-US" smtClean="0"/>
              <a:t>2/27/2009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9DFC463-A105-4D65-B1C7-55DAA15A56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ngineersedge.com/finishing/electroplating.ht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Electroplating</a:t>
            </a:r>
            <a:br>
              <a:rPr lang="en-US" dirty="0" smtClean="0"/>
            </a:br>
            <a:r>
              <a:rPr lang="en-US" sz="1800" dirty="0" smtClean="0"/>
              <a:t>tiffany </a:t>
            </a:r>
            <a:r>
              <a:rPr lang="en-US" sz="1800" dirty="0" err="1" smtClean="0"/>
              <a:t>govan</a:t>
            </a:r>
            <a:r>
              <a:rPr lang="en-US" sz="1800" dirty="0" smtClean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Electroplating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process used to cover zinc with copper . Uses direct –current  electricity , which causes </a:t>
            </a:r>
            <a:r>
              <a:rPr lang="en-US" dirty="0" err="1" smtClean="0"/>
              <a:t>redox</a:t>
            </a:r>
            <a:r>
              <a:rPr lang="en-US" dirty="0" smtClean="0"/>
              <a:t> reactions to occur between metal and non metal solution .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electroplat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3276600"/>
            <a:ext cx="3581400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Examples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Bumpers on trucks are made of steel . The steel would rust in the snow and rain but manufactures protect it by coating it with nickel and chromium .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Coin would also corrode if they were not coated with nickel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Bikes are also coated to keep from corroding 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Uses of electroplating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Electroplating is used in many industries for function corrosion control or decorative processes . </a:t>
            </a:r>
          </a:p>
          <a:p>
            <a:endParaRPr lang="en-US" dirty="0" smtClean="0"/>
          </a:p>
          <a:p>
            <a:r>
              <a:rPr lang="en-US" dirty="0" smtClean="0"/>
              <a:t>Used on steel or aluminum parts on light fixtures </a:t>
            </a:r>
          </a:p>
          <a:p>
            <a:r>
              <a:rPr lang="en-US" dirty="0" smtClean="0"/>
              <a:t>Steel bolts and nuts and washers are all coated with zinc . </a:t>
            </a:r>
          </a:p>
          <a:p>
            <a:r>
              <a:rPr lang="en-US" dirty="0" smtClean="0"/>
              <a:t>Electroplating may deposit silver ,copper ,or brass into electrical connectors              </a:t>
            </a:r>
            <a:endParaRPr lang="en-US" dirty="0"/>
          </a:p>
        </p:txBody>
      </p:sp>
      <p:pic>
        <p:nvPicPr>
          <p:cNvPr id="4" name="Picture 3" descr="electroplat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4724400"/>
            <a:ext cx="4495800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Relation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Electroplating can cause </a:t>
            </a:r>
            <a:r>
              <a:rPr lang="en-US" dirty="0" err="1" smtClean="0"/>
              <a:t>redox</a:t>
            </a:r>
            <a:r>
              <a:rPr lang="en-US" dirty="0" smtClean="0"/>
              <a:t> reaction . </a:t>
            </a:r>
            <a:r>
              <a:rPr lang="en-US" dirty="0" err="1" smtClean="0"/>
              <a:t>Redox</a:t>
            </a:r>
            <a:r>
              <a:rPr lang="en-US" dirty="0" smtClean="0"/>
              <a:t> reactions are oxidation and reduction reactions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Cations</a:t>
            </a:r>
            <a:r>
              <a:rPr lang="en-US" dirty="0" smtClean="0"/>
              <a:t> and Anions also have to deal with electroplating  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 learned about oxidation and reduction this year and they both have to deal with electroplating . 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</a:t>
            </a:r>
            <a:r>
              <a:rPr lang="en-US" dirty="0" err="1" smtClean="0"/>
              <a:t>Resoures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www.engineersedge.com/finishing/electroplating.htm</a:t>
            </a:r>
            <a:endParaRPr lang="en-US" dirty="0" smtClean="0"/>
          </a:p>
          <a:p>
            <a:r>
              <a:rPr lang="en-US" dirty="0" smtClean="0"/>
              <a:t>The book </a:t>
            </a:r>
          </a:p>
          <a:p>
            <a:r>
              <a:rPr lang="en-US" dirty="0" smtClean="0"/>
              <a:t>http://electrochem.cwru.edu/ed/encycl/art-e01-electroplat.htm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772400" cy="1143000"/>
          </a:xfrm>
        </p:spPr>
        <p:txBody>
          <a:bodyPr/>
          <a:lstStyle/>
          <a:p>
            <a:r>
              <a:rPr lang="en-US" dirty="0" smtClean="0"/>
              <a:t>             Review 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are two examples of electroplating?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are two examples of uses for electroplating  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</TotalTime>
  <Words>205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Electroplating tiffany govan  </vt:lpstr>
      <vt:lpstr>                   Electroplating  </vt:lpstr>
      <vt:lpstr>                   Examples </vt:lpstr>
      <vt:lpstr>         Uses of electroplating </vt:lpstr>
      <vt:lpstr>                        Relation </vt:lpstr>
      <vt:lpstr>                       Resoures </vt:lpstr>
      <vt:lpstr>             Review Questions </vt:lpstr>
    </vt:vector>
  </TitlesOfParts>
  <Company>Great Valley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Electroplating tiffany govan  </dc:title>
  <dc:creator>Great Valley High School</dc:creator>
  <cp:lastModifiedBy>Great Valley High School</cp:lastModifiedBy>
  <cp:revision>3</cp:revision>
  <dcterms:created xsi:type="dcterms:W3CDTF">2009-02-27T17:56:12Z</dcterms:created>
  <dcterms:modified xsi:type="dcterms:W3CDTF">2009-02-27T18:24:36Z</dcterms:modified>
</cp:coreProperties>
</file>